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6" r:id="rId1"/>
  </p:sldMasterIdLst>
  <p:sldIdLst>
    <p:sldId id="256" r:id="rId2"/>
    <p:sldId id="257" r:id="rId3"/>
    <p:sldId id="266" r:id="rId4"/>
    <p:sldId id="268" r:id="rId5"/>
    <p:sldId id="269" r:id="rId6"/>
    <p:sldId id="288" r:id="rId7"/>
    <p:sldId id="289" r:id="rId8"/>
    <p:sldId id="290" r:id="rId9"/>
    <p:sldId id="291" r:id="rId10"/>
    <p:sldId id="267" r:id="rId11"/>
    <p:sldId id="273" r:id="rId12"/>
    <p:sldId id="274" r:id="rId13"/>
    <p:sldId id="275" r:id="rId14"/>
    <p:sldId id="276" r:id="rId15"/>
    <p:sldId id="292" r:id="rId16"/>
    <p:sldId id="293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10" r:id="rId27"/>
    <p:sldId id="311" r:id="rId28"/>
    <p:sldId id="312" r:id="rId29"/>
    <p:sldId id="309" r:id="rId30"/>
    <p:sldId id="265" r:id="rId31"/>
  </p:sldIdLst>
  <p:sldSz cx="12192000" cy="6858000"/>
  <p:notesSz cx="6858000" cy="9144000"/>
  <p:embeddedFontLst>
    <p:embeddedFont>
      <p:font typeface="Adobe 仿宋 Std R" panose="02020400000000000000" pitchFamily="18" charset="-128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AD149-8FAD-4E97-ACE5-62D09AA5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00B977-DBDF-46B0-825B-01E89C859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13971-7E23-4A27-802D-1076CAE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210E68-47BE-4921-89F2-83218F3E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480534-484E-43B0-A103-0932B4B2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61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6AC0-E0EE-41BC-804B-EBF84E89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D3E3C6-AC52-4DD8-939C-C01818A24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ED58AC-2298-42BC-9241-98609453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C6D9B3-1961-40C8-8ADC-67B802A9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51E3D-085E-43EB-9676-F091CC03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30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0F281BD-4B29-4824-82EA-EC6B9D6F8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0D4A6A-B768-443F-B634-6A4D943E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C16616-317A-4242-AB74-16D12756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A9E4A-4BA7-44A5-8BEA-9D516930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9DCA5-7252-4F6E-B1CC-E40B9962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57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0C459-952D-4A02-A4AE-0E2E8A9A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45C5B4-FB31-4557-AF8D-9324F14F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D5FD44-C58E-4D35-9308-3B152032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6FD9F0-C12F-4208-9F02-AF3F390C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67DDC4-F806-4F69-BA52-B118F4B2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56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D2F45-2539-44B5-A4F7-BD21C370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C1B797-6BA4-42BD-98E8-E7083B97C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7C0480-9AA5-4D2B-A67C-A01678E9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01581F-A89B-4761-B882-868CA3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2688-9E37-4042-BC44-38A0BAA4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9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DB47C-186E-49A7-A75C-7915CCC7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226EE8-48D1-4FF3-9881-FB3308CCA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10A0A3-2CE1-4EFC-8F38-39AB628D1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43F1FD-67B1-4D43-8D2B-7DB91E7F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16B227-0CF2-4873-ADA0-597E1903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5116E4-738B-4249-B49B-1E64601C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01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BC232-562C-4C04-8731-B84FCD86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F08480-D179-4F96-B06D-DEA1CF304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964C89-1CA1-4B26-8911-AA55AE416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602C035-C4B6-4156-B121-5E7D700EE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439EC8-65E5-4F8B-99D9-AF66FE26D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53B0C2-1D62-483B-BA50-E29F35B3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19E8EA4-E02E-440F-AB9F-26180FB0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52C834-46BA-417A-9F55-C6328A44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39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0B9FB-61EB-4F6B-821F-CED13F39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84C307-90E9-4311-A22F-1A798CBD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0751E7-5BA8-49FF-BA81-3470F987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1A343-E06F-4933-96FA-E6A90041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54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E129CF2-7C51-4249-9B49-BFE873B0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7CB9BB-9076-4CBA-97E1-A104376D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F2D8-A8A8-4084-B277-68CA08D5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7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8B96C-4F65-4FD0-A3E6-04C6203D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3E515F-AFDD-49F7-9D0F-6BF3B8E7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AB25E5-54AD-4C47-9966-A282AA32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77F12D-8C47-4E06-B1E9-A25045B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DE5EAE-33C5-465F-BEEA-871883A9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C332B1-D7AE-4697-BF33-976167F9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51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1060C-4DE2-4F89-85C8-25FE296F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2DC95D-56E6-416C-A126-9FA70A4D1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7F255D-80DD-4AA8-A6A1-83FE37479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E870D5-5C1D-489E-89D9-6B4D0CAA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73D435-8506-485A-841A-382DD637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258549-1C02-413C-9B89-7DF4C054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9BD578-4DB0-4577-9A5A-E811CE22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41778D-EFCC-41E4-BC6C-2BB3C2F3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EACBB-FBCC-41B3-8784-B9A0D9AEF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25B59-7D4E-47A4-8778-60D3446243A5}" type="datetimeFigureOut">
              <a:rPr lang="zh-TW" altLang="en-US" smtClean="0"/>
              <a:t>2018/8/8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829C58-8633-4503-BA81-43BF3760F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1043D5-295B-4B97-AF0C-A39EADCB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1C3FB-E5A2-4016-830F-E11E6195D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4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B274E-4281-429E-9DBF-D12D316DB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台北騎起來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83C5D3-DC57-4A37-8C24-3CAD9E57A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組員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: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廖昱嘉、甘佳昀、龔泓愷</a:t>
            </a:r>
          </a:p>
        </p:txBody>
      </p:sp>
    </p:spTree>
    <p:extLst>
      <p:ext uri="{BB962C8B-B14F-4D97-AF65-F5344CB8AC3E}">
        <p14:creationId xmlns:p14="http://schemas.microsoft.com/office/powerpoint/2010/main" val="2357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F67FCFCD-ABA3-4115-9BAF-4F1CA734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525" y="-1805313"/>
            <a:ext cx="14346326" cy="153525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109606-AAF0-43CA-BAEE-E84B1F10B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4919472" y="2683764"/>
            <a:ext cx="1975104" cy="18562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2948940" y="827532"/>
            <a:ext cx="5925312" cy="556869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2948940" y="827532"/>
            <a:ext cx="5925312" cy="556869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9F2B60-3ABC-466E-BD1C-70626A63B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1967484"/>
            <a:ext cx="616458" cy="6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2948940" y="827532"/>
            <a:ext cx="5925312" cy="556869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30FA339D-D5EA-4F19-BA6A-083AA05C2D77}"/>
              </a:ext>
            </a:extLst>
          </p:cNvPr>
          <p:cNvSpPr/>
          <p:nvPr/>
        </p:nvSpPr>
        <p:spPr>
          <a:xfrm>
            <a:off x="7663158" y="4412614"/>
            <a:ext cx="731034" cy="72178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704BA22D-EACA-4646-A5DC-DCC6066F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08" y="4548048"/>
            <a:ext cx="541451" cy="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2948940" y="827532"/>
            <a:ext cx="5925312" cy="556869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2C69488-A2A1-4151-9036-C90FF8096109}"/>
              </a:ext>
            </a:extLst>
          </p:cNvPr>
          <p:cNvCxnSpPr>
            <a:cxnSpLocks/>
          </p:cNvCxnSpPr>
          <p:nvPr/>
        </p:nvCxnSpPr>
        <p:spPr>
          <a:xfrm>
            <a:off x="6181344" y="3755422"/>
            <a:ext cx="351282" cy="203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F99CF80-7FD2-424E-807B-D7FC46BBAFD6}"/>
              </a:ext>
            </a:extLst>
          </p:cNvPr>
          <p:cNvSpPr/>
          <p:nvPr/>
        </p:nvSpPr>
        <p:spPr>
          <a:xfrm>
            <a:off x="7663158" y="4412614"/>
            <a:ext cx="731034" cy="72178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983570C4-5922-48C4-A325-42F66FAB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08" y="4548048"/>
            <a:ext cx="541451" cy="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7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75A36AB7-4154-498E-A470-02A71A98949A}"/>
              </a:ext>
            </a:extLst>
          </p:cNvPr>
          <p:cNvSpPr/>
          <p:nvPr/>
        </p:nvSpPr>
        <p:spPr>
          <a:xfrm>
            <a:off x="2948940" y="827532"/>
            <a:ext cx="5925312" cy="556869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349AAADF-3E24-4E00-9F8A-E57616D6FBCE}"/>
              </a:ext>
            </a:extLst>
          </p:cNvPr>
          <p:cNvSpPr/>
          <p:nvPr/>
        </p:nvSpPr>
        <p:spPr>
          <a:xfrm>
            <a:off x="5641848" y="3355848"/>
            <a:ext cx="539496" cy="5120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2369820"/>
            <a:ext cx="1242060" cy="124206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2C69488-A2A1-4151-9036-C90FF8096109}"/>
              </a:ext>
            </a:extLst>
          </p:cNvPr>
          <p:cNvCxnSpPr>
            <a:cxnSpLocks/>
          </p:cNvCxnSpPr>
          <p:nvPr/>
        </p:nvCxnSpPr>
        <p:spPr>
          <a:xfrm>
            <a:off x="6181344" y="3755422"/>
            <a:ext cx="1536192" cy="7804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F70E76A9-8EFE-499E-8776-560828BF7458}"/>
              </a:ext>
            </a:extLst>
          </p:cNvPr>
          <p:cNvSpPr/>
          <p:nvPr/>
        </p:nvSpPr>
        <p:spPr>
          <a:xfrm>
            <a:off x="7663158" y="4412614"/>
            <a:ext cx="731034" cy="72178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0F7AEE1-BD9C-479A-8919-F399BDAA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08" y="4548048"/>
            <a:ext cx="541451" cy="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315" y="3924637"/>
            <a:ext cx="2005610" cy="2005610"/>
          </a:xfrm>
          <a:prstGeom prst="rect">
            <a:avLst/>
          </a:prstGeom>
        </p:spPr>
      </p:pic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0F7AEE1-BD9C-479A-8919-F399BDAA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7" y="4009575"/>
            <a:ext cx="3001546" cy="21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67" y="3924637"/>
            <a:ext cx="2005610" cy="2005610"/>
          </a:xfrm>
          <a:prstGeom prst="rect">
            <a:avLst/>
          </a:prstGeom>
        </p:spPr>
      </p:pic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0F7AEE1-BD9C-479A-8919-F399BDAA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7" y="4009575"/>
            <a:ext cx="3001546" cy="21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67" y="3924637"/>
            <a:ext cx="2005610" cy="2005610"/>
          </a:xfrm>
          <a:prstGeom prst="rect">
            <a:avLst/>
          </a:prstGeom>
        </p:spPr>
      </p:pic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0F7AEE1-BD9C-479A-8919-F399BDAA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7" y="4009575"/>
            <a:ext cx="3001546" cy="2105633"/>
          </a:xfrm>
          <a:prstGeom prst="rect">
            <a:avLst/>
          </a:prstGeom>
        </p:spPr>
      </p:pic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EA9362DF-5F20-4154-8AC0-0188D3CD1DEB}"/>
              </a:ext>
            </a:extLst>
          </p:cNvPr>
          <p:cNvSpPr/>
          <p:nvPr/>
        </p:nvSpPr>
        <p:spPr>
          <a:xfrm>
            <a:off x="4402267" y="2638079"/>
            <a:ext cx="1682496" cy="102412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64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64C10-607E-4F3A-8D56-790ED8B6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研究動機</a:t>
            </a:r>
          </a:p>
        </p:txBody>
      </p:sp>
    </p:spTree>
    <p:extLst>
      <p:ext uri="{BB962C8B-B14F-4D97-AF65-F5344CB8AC3E}">
        <p14:creationId xmlns:p14="http://schemas.microsoft.com/office/powerpoint/2010/main" val="37547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687C-58A5-446A-A506-1682018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27143251-BE25-4657-B6CB-8E0E0662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67" y="3924637"/>
            <a:ext cx="2005610" cy="2005610"/>
          </a:xfrm>
          <a:prstGeom prst="rect">
            <a:avLst/>
          </a:prstGeom>
        </p:spPr>
      </p:pic>
      <p:pic>
        <p:nvPicPr>
          <p:cNvPr id="11" name="圖片 10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0F7AEE1-BD9C-479A-8919-F399BDAA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7" y="4009575"/>
            <a:ext cx="3001546" cy="2105633"/>
          </a:xfrm>
          <a:prstGeom prst="rect">
            <a:avLst/>
          </a:prstGeom>
        </p:spPr>
      </p:pic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EA9362DF-5F20-4154-8AC0-0188D3CD1DEB}"/>
              </a:ext>
            </a:extLst>
          </p:cNvPr>
          <p:cNvSpPr/>
          <p:nvPr/>
        </p:nvSpPr>
        <p:spPr>
          <a:xfrm>
            <a:off x="4402267" y="2638079"/>
            <a:ext cx="1682496" cy="102412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6CF632-1027-4746-9000-714E7A556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71" y="2759999"/>
            <a:ext cx="780288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73207-5C80-4C64-A05B-87FBCBCB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5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8EF46733-57C0-478D-B0FE-3DF63BED00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 b="7963"/>
          <a:stretch>
            <a:fillRect/>
          </a:stretch>
        </p:blipFill>
        <p:spPr/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81D880-FC56-4D1F-A7EC-A881A2F5D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用</a:t>
            </a:r>
            <a:r>
              <a:rPr lang="en-US" altLang="zh-TW" sz="48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python</a:t>
            </a:r>
            <a:r>
              <a:rPr lang="zh-TW" altLang="en-US" sz="48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建造資料庫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493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93BE-A5A6-4173-9BF0-D2748CC2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依照時間整理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database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B6FFD7-A2E6-4794-9186-E3FC48DD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6" y="1858169"/>
            <a:ext cx="7939088" cy="4286250"/>
          </a:xfrm>
        </p:spPr>
      </p:pic>
    </p:spTree>
    <p:extLst>
      <p:ext uri="{BB962C8B-B14F-4D97-AF65-F5344CB8AC3E}">
        <p14:creationId xmlns:p14="http://schemas.microsoft.com/office/powerpoint/2010/main" val="16995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D9265-838B-4AA0-8CD2-BC2F0AEB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用</a:t>
            </a:r>
            <a:r>
              <a:rPr lang="en-US" altLang="zh-TW" dirty="0" err="1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db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browse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快速整理至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excel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B05EFC-67E9-48D9-A166-26A551A211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2" b="1547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987034-8C9C-442F-8EE7-D0BFF1A83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71B27F-A32E-47A9-92FD-62B8CE297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057399"/>
            <a:ext cx="3932237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9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3BFA2-60D5-4016-9BA5-4D43B06E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全部轉成七天份的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csv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檔</a:t>
            </a:r>
          </a:p>
        </p:txBody>
      </p:sp>
      <p:pic>
        <p:nvPicPr>
          <p:cNvPr id="4" name="圖片 3" descr="一張含有 窗戶 的圖片&#10;&#10;描述是以高可信度產生">
            <a:extLst>
              <a:ext uri="{FF2B5EF4-FFF2-40B4-BE49-F238E27FC236}">
                <a16:creationId xmlns:a16="http://schemas.microsoft.com/office/drawing/2014/main" id="{357E2666-C049-4546-9CBB-57254C3F7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2090"/>
            <a:ext cx="10515600" cy="5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8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92B1F-3A36-4EEE-B64F-0DDBFDB1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</a:t>
            </a:r>
            <a:endParaRPr lang="zh-TW" altLang="en-US" dirty="0"/>
          </a:p>
        </p:txBody>
      </p:sp>
      <p:pic>
        <p:nvPicPr>
          <p:cNvPr id="5" name="圖片 4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9EC25D7F-7FDB-430C-9D99-85BFE57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66" y="223965"/>
            <a:ext cx="6494501" cy="61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7548C-71C4-479B-A215-14A38B1E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6B0ADA-0C04-4692-9C24-3267E587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3" y="620786"/>
            <a:ext cx="7079593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84F1D-F352-4D0B-B0DB-A9CE8EB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AE320-028C-48DE-91AF-31B16BCF8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3" y="777010"/>
            <a:ext cx="9395419" cy="58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B341D69-BFEF-49CA-AE34-D71EBE6C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結論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27DC64-32B3-4677-9AD6-2D610837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總體來說，台北市的</a:t>
            </a:r>
            <a:r>
              <a:rPr lang="en-US" altLang="zh-TW" dirty="0" err="1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ubike</a:t>
            </a:r>
            <a:r>
              <a:rPr lang="zh-TW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使用狀況大致上是從早是開始趨於頻繁，有些地區在中午時也會出現一波</a:t>
            </a:r>
            <a:r>
              <a:rPr lang="en-US" altLang="zh-TW" dirty="0" err="1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ubike</a:t>
            </a:r>
            <a:r>
              <a:rPr lang="zh-TW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使用潮，並且在晚上時出現車輛數大量下滑的現象，並且很快的在午夜之前回升。推測可能是下班時間使用率快速增加，或是官方單位進行調度或維修造成。</a:t>
            </a:r>
          </a:p>
          <a:p>
            <a:endParaRPr lang="zh-TW" altLang="zh-TW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20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1AB4A05-0440-428C-8092-20FEDA41A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努力到無能為力</a:t>
            </a:r>
            <a:b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</a:b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拚搏到感動自己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552D6DE-E260-4418-80EA-E3F3F61E4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0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" y="3429000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99507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7817D-8E27-41FB-B25D-0CC1BE9BB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謝謝大家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!!!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34C5D5-B518-4722-80BF-56974A197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9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10135355" y="2914670"/>
            <a:ext cx="621792" cy="4114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4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9665208" y="1810512"/>
            <a:ext cx="2130552" cy="157508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2AB364A-3876-4DAB-AACC-4E0EA737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94" y="2101678"/>
            <a:ext cx="1483179" cy="9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9665208" y="1810512"/>
            <a:ext cx="2130552" cy="157508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2AB364A-3876-4DAB-AACC-4E0EA737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94" y="2101678"/>
            <a:ext cx="1483179" cy="9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7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9665208" y="1810512"/>
            <a:ext cx="2130552" cy="157508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2AB364A-3876-4DAB-AACC-4E0EA737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94" y="2101678"/>
            <a:ext cx="1483179" cy="992754"/>
          </a:xfrm>
          <a:prstGeom prst="rect">
            <a:avLst/>
          </a:prstGeom>
        </p:spPr>
      </p:pic>
      <p:pic>
        <p:nvPicPr>
          <p:cNvPr id="5" name="圖片 4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B5ED628B-6B90-443D-8F93-BD06CC58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" y="495948"/>
            <a:ext cx="5603881" cy="5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9665208" y="1810512"/>
            <a:ext cx="2130552" cy="157508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2AB364A-3876-4DAB-AACC-4E0EA737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94" y="2101678"/>
            <a:ext cx="1483179" cy="992754"/>
          </a:xfrm>
          <a:prstGeom prst="rect">
            <a:avLst/>
          </a:prstGeom>
        </p:spPr>
      </p:pic>
      <p:pic>
        <p:nvPicPr>
          <p:cNvPr id="5" name="圖片 4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B5ED628B-6B90-443D-8F93-BD06CC58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" y="495948"/>
            <a:ext cx="5603881" cy="59969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C00223-30DD-4A42-8F98-6B8E2DE87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67" y="2242169"/>
            <a:ext cx="355886" cy="3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53319-7F89-4292-8748-0E4314AA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9FD456D-27DC-4110-9918-C6BF88A9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2094"/>
            <a:ext cx="2438400" cy="2438400"/>
          </a:xfr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2397BB9-E5E6-4828-8191-E40657F02E43}"/>
              </a:ext>
            </a:extLst>
          </p:cNvPr>
          <p:cNvSpPr/>
          <p:nvPr/>
        </p:nvSpPr>
        <p:spPr>
          <a:xfrm>
            <a:off x="9665208" y="1810512"/>
            <a:ext cx="2130552" cy="157508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自行車, 運輸, 室外, 天空 的圖片&#10;&#10;描述是以高可信度產生">
            <a:extLst>
              <a:ext uri="{FF2B5EF4-FFF2-40B4-BE49-F238E27FC236}">
                <a16:creationId xmlns:a16="http://schemas.microsoft.com/office/drawing/2014/main" id="{22AB364A-3876-4DAB-AACC-4E0EA737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94" y="2101678"/>
            <a:ext cx="1483179" cy="992754"/>
          </a:xfrm>
          <a:prstGeom prst="rect">
            <a:avLst/>
          </a:prstGeom>
        </p:spPr>
      </p:pic>
      <p:pic>
        <p:nvPicPr>
          <p:cNvPr id="5" name="圖片 4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B5ED628B-6B90-443D-8F93-BD06CC58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" y="495948"/>
            <a:ext cx="5603881" cy="59969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C00223-30DD-4A42-8F98-6B8E2DE87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92" y="1746973"/>
            <a:ext cx="851082" cy="8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368</TotalTime>
  <Words>124</Words>
  <Application>Microsoft Office PowerPoint</Application>
  <PresentationFormat>寬螢幕</PresentationFormat>
  <Paragraphs>14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Adobe 仿宋 Std R</vt:lpstr>
      <vt:lpstr>Calibri</vt:lpstr>
      <vt:lpstr>Arial</vt:lpstr>
      <vt:lpstr>Calibri Light</vt:lpstr>
      <vt:lpstr>新細明體</vt:lpstr>
      <vt:lpstr>Office 佈景主題</vt:lpstr>
      <vt:lpstr>台北騎起來</vt:lpstr>
      <vt:lpstr>研究動機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依照時間整理database</vt:lpstr>
      <vt:lpstr>用db browse快速整理至excel</vt:lpstr>
      <vt:lpstr>全部轉成七天份的csv檔</vt:lpstr>
      <vt:lpstr>Heat map</vt:lpstr>
      <vt:lpstr>Mosaic</vt:lpstr>
      <vt:lpstr>Line</vt:lpstr>
      <vt:lpstr>結論</vt:lpstr>
      <vt:lpstr>努力到無能為力 拚搏到感動自己</vt:lpstr>
      <vt:lpstr>謝謝大家!!!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台北遊垃園</dc:title>
  <dc:creator>kevinc0227@gmail.com</dc:creator>
  <cp:lastModifiedBy>kevinc0227@gmail.com</cp:lastModifiedBy>
  <cp:revision>43</cp:revision>
  <dcterms:created xsi:type="dcterms:W3CDTF">2018-06-21T12:25:54Z</dcterms:created>
  <dcterms:modified xsi:type="dcterms:W3CDTF">2018-08-08T01:12:11Z</dcterms:modified>
</cp:coreProperties>
</file>